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79" d="100"/>
          <a:sy n="79" d="100"/>
        </p:scale>
        <p:origin x="165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400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Login/Logout Device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1400" y="6806436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bg-BG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Пчеличките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БЛАГОДАРИМ </a:t>
            </a:r>
          </a:p>
          <a:p>
            <a:pPr algn="ctr">
              <a:lnSpc>
                <a:spcPts val="11760"/>
              </a:lnSpc>
            </a:pP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ВНИМАНИЕТО!</a:t>
            </a:r>
            <a:endParaRPr lang="en-US" sz="118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bg-BG" dirty="0"/>
              <a:t>т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4305300"/>
            <a:ext cx="13906500" cy="2312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bg-BG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Проблем: Бавно влизане в акаунтите на учениците, по време на учебния процес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4A8B298-BA70-4291-B0AE-6B291A7CF441}"/>
              </a:ext>
            </a:extLst>
          </p:cNvPr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40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Създаване на устройство за автоматизирано влизане и излизане от ученическия </a:t>
            </a:r>
            <a:r>
              <a:rPr lang="bg-BG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профил на даден ученик</a:t>
            </a: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цел съкращавене на времето необходимо на учника да въведе данните си  преди часа.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1A5A6-F15B-4779-8E02-32693B470ACD}"/>
              </a:ext>
            </a:extLst>
          </p:cNvPr>
          <p:cNvSpPr/>
          <p:nvPr/>
        </p:nvSpPr>
        <p:spPr>
          <a:xfrm>
            <a:off x="1524000" y="3033121"/>
            <a:ext cx="14249400" cy="499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на софтуерно-хардуерен проект, който автоматично влиза и излиза от профил на учник, използвайки автоматизирани скриптов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Системата ще бъде настроена да изпълнява задачите спрямо предварително зададени параметри, осигурявайки по-голяма ефективност и оптимизация на времето на учениците и преподавателите.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C9106-39DC-4BA5-AEF3-8DD015CF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44" y="2705100"/>
            <a:ext cx="14977311" cy="59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403530" y="-11430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52C372-4FCB-42A2-B2E7-9B9A6B215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933" y="2933700"/>
            <a:ext cx="9250867" cy="520939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094031" y="6831217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-29497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29497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ircuitPython - Wikipedia">
            <a:extLst>
              <a:ext uri="{FF2B5EF4-FFF2-40B4-BE49-F238E27FC236}">
                <a16:creationId xmlns:a16="http://schemas.microsoft.com/office/drawing/2014/main" id="{55F8C546-191C-4142-B803-E89E2B4A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39" y="2019300"/>
            <a:ext cx="3429000" cy="36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ython-logo-notext.svg - Wikipedia">
            <a:extLst>
              <a:ext uri="{FF2B5EF4-FFF2-40B4-BE49-F238E27FC236}">
                <a16:creationId xmlns:a16="http://schemas.microsoft.com/office/drawing/2014/main" id="{A2A2ED23-8C96-44C0-A5AE-6891CC5C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376" y="2115319"/>
            <a:ext cx="3889308" cy="42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afruit logo - Social media &amp; Logos Icons">
            <a:extLst>
              <a:ext uri="{FF2B5EF4-FFF2-40B4-BE49-F238E27FC236}">
                <a16:creationId xmlns:a16="http://schemas.microsoft.com/office/drawing/2014/main" id="{36F4B614-88CC-4EB3-97C1-DB6FEB1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269" y="6114244"/>
            <a:ext cx="3384795" cy="33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lenium Logo Download png">
            <a:extLst>
              <a:ext uri="{FF2B5EF4-FFF2-40B4-BE49-F238E27FC236}">
                <a16:creationId xmlns:a16="http://schemas.microsoft.com/office/drawing/2014/main" id="{D96F1F4F-70B1-472A-BB9B-91C6A6FD6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83" y="6515100"/>
            <a:ext cx="3137352" cy="313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Raspberry Pi Logo in SVG Vector or PNG File Format - Logo.wine">
            <a:extLst>
              <a:ext uri="{FF2B5EF4-FFF2-40B4-BE49-F238E27FC236}">
                <a16:creationId xmlns:a16="http://schemas.microsoft.com/office/drawing/2014/main" id="{CE740709-40C7-4B76-96C7-6C54FB39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24719"/>
            <a:ext cx="9228572" cy="61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76800" y="2781300"/>
            <a:ext cx="11610082" cy="1789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–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Даниел и Станислав</a:t>
            </a:r>
          </a:p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–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Радослав и Алекс</a:t>
            </a: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22DED-F023-4E29-B232-134325642C22}"/>
              </a:ext>
            </a:extLst>
          </p:cNvPr>
          <p:cNvSpPr/>
          <p:nvPr/>
        </p:nvSpPr>
        <p:spPr>
          <a:xfrm>
            <a:off x="1447800" y="5597006"/>
            <a:ext cx="13148728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13.03 - Избор на Идея</a:t>
            </a:r>
          </a:p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14.03 - Разработка на </a:t>
            </a:r>
            <a:r>
              <a:rPr lang="en-US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In/Out </a:t>
            </a:r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бутона</a:t>
            </a:r>
          </a:p>
          <a:p>
            <a:r>
              <a:rPr lang="bg-BG" sz="5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15.03 - Финализиране на проекта</a:t>
            </a:r>
          </a:p>
          <a:p>
            <a:endParaRPr lang="bg-BG" sz="5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99227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golden crown icon drawn in a minimalist marker style 11028261 PNG">
            <a:extLst>
              <a:ext uri="{FF2B5EF4-FFF2-40B4-BE49-F238E27FC236}">
                <a16:creationId xmlns:a16="http://schemas.microsoft.com/office/drawing/2014/main" id="{DCAF7E1D-CB5D-4A74-B0E0-123C26C1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4436">
            <a:off x="3688334" y="4238280"/>
            <a:ext cx="838200" cy="6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8"/>
          <p:cNvSpPr txBox="1"/>
          <p:nvPr/>
        </p:nvSpPr>
        <p:spPr>
          <a:xfrm>
            <a:off x="609600" y="3451439"/>
            <a:ext cx="17373600" cy="3512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>
              <a:lnSpc>
                <a:spcPts val="7000"/>
              </a:lnSpc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Отбор : Алекс, Даниел, Радослав, Станислав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1" lvl="1">
              <a:lnSpc>
                <a:spcPts val="7000"/>
              </a:lnSpc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 : Георги Лозанов</a:t>
            </a:r>
          </a:p>
          <a:p>
            <a:pPr marL="539751" lvl="1">
              <a:lnSpc>
                <a:spcPts val="7000"/>
              </a:lnSpc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?:</a:t>
            </a:r>
            <a:b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на 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със 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Python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183</Words>
  <Application>Microsoft Office PowerPoint</Application>
  <PresentationFormat>Custom</PresentationFormat>
  <Paragraphs>30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Daniel Yordanov</cp:lastModifiedBy>
  <cp:revision>21</cp:revision>
  <dcterms:created xsi:type="dcterms:W3CDTF">2006-08-16T00:00:00Z</dcterms:created>
  <dcterms:modified xsi:type="dcterms:W3CDTF">2024-03-15T22:02:27Z</dcterms:modified>
  <dc:identifier>DAF_NFRPGhY</dc:identifier>
</cp:coreProperties>
</file>